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6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5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9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A46D-363E-417A-A1E6-CC5E1FAF4BA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DDF82-A870-492E-AAE5-712950E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76" y="365125"/>
            <a:ext cx="9820124" cy="5521355"/>
          </a:xfrm>
        </p:spPr>
      </p:pic>
    </p:spTree>
    <p:extLst>
      <p:ext uri="{BB962C8B-B14F-4D97-AF65-F5344CB8AC3E}">
        <p14:creationId xmlns:p14="http://schemas.microsoft.com/office/powerpoint/2010/main" val="386803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365125"/>
            <a:ext cx="10142321" cy="5702510"/>
          </a:xfrm>
        </p:spPr>
      </p:pic>
    </p:spTree>
    <p:extLst>
      <p:ext uri="{BB962C8B-B14F-4D97-AF65-F5344CB8AC3E}">
        <p14:creationId xmlns:p14="http://schemas.microsoft.com/office/powerpoint/2010/main" val="149046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" y="293298"/>
            <a:ext cx="10126979" cy="5693884"/>
          </a:xfrm>
        </p:spPr>
      </p:pic>
    </p:spTree>
    <p:extLst>
      <p:ext uri="{BB962C8B-B14F-4D97-AF65-F5344CB8AC3E}">
        <p14:creationId xmlns:p14="http://schemas.microsoft.com/office/powerpoint/2010/main" val="125370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8" y="114523"/>
            <a:ext cx="9173051" cy="6252221"/>
          </a:xfrm>
        </p:spPr>
      </p:pic>
    </p:spTree>
    <p:extLst>
      <p:ext uri="{BB962C8B-B14F-4D97-AF65-F5344CB8AC3E}">
        <p14:creationId xmlns:p14="http://schemas.microsoft.com/office/powerpoint/2010/main" val="235157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92" y="365036"/>
            <a:ext cx="7281768" cy="6272508"/>
          </a:xfrm>
        </p:spPr>
      </p:pic>
    </p:spTree>
    <p:extLst>
      <p:ext uri="{BB962C8B-B14F-4D97-AF65-F5344CB8AC3E}">
        <p14:creationId xmlns:p14="http://schemas.microsoft.com/office/powerpoint/2010/main" val="75817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Poulton</dc:creator>
  <cp:lastModifiedBy>Tara Poulton</cp:lastModifiedBy>
  <cp:revision>1</cp:revision>
  <dcterms:created xsi:type="dcterms:W3CDTF">2018-07-25T13:17:23Z</dcterms:created>
  <dcterms:modified xsi:type="dcterms:W3CDTF">2018-07-25T13:17:38Z</dcterms:modified>
</cp:coreProperties>
</file>